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9" r:id="rId6"/>
    <p:sldId id="257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1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04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9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96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50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93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35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8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66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3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38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1794-B86C-4703-B993-DEBA88BAEE5D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B0F3-168C-473F-A75D-AC4B62CE1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7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4316BUEVYk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gHdDxKy2QW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k_mpaF5-Sl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Storyboards &amp; Film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Linguacuisine</a:t>
            </a:r>
            <a:r>
              <a:rPr lang="en-GB" dirty="0"/>
              <a:t> Workshop 4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3240613" cy="113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0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Recipe Storyboard 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will be taking the storyboard into the next session…</a:t>
            </a:r>
          </a:p>
          <a:p>
            <a:pPr lvl="1"/>
            <a:r>
              <a:rPr lang="en-GB" dirty="0"/>
              <a:t>Make storyboard for a ~1 min film of a recipe</a:t>
            </a:r>
          </a:p>
          <a:p>
            <a:pPr lvl="1"/>
            <a:r>
              <a:rPr lang="en-GB" dirty="0"/>
              <a:t>Language neutral (no dialogue!)</a:t>
            </a:r>
          </a:p>
          <a:p>
            <a:pPr lvl="1"/>
            <a:r>
              <a:rPr lang="en-GB" dirty="0"/>
              <a:t>Footage should be of preparation and cooking (i.e. not shopping)</a:t>
            </a:r>
          </a:p>
          <a:p>
            <a:pPr lvl="1"/>
            <a:r>
              <a:rPr lang="en-GB" dirty="0"/>
              <a:t>Choose something filmable in a normal kitchen (no stuntmen or CGI allowed)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1367855" cy="48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0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Story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Storyboard takes a script and plans individual shots</a:t>
            </a:r>
          </a:p>
          <a:p>
            <a:r>
              <a:rPr lang="en-GB" dirty="0"/>
              <a:t>Shots</a:t>
            </a:r>
          </a:p>
          <a:p>
            <a:pPr lvl="1"/>
            <a:r>
              <a:rPr lang="en-GB" dirty="0"/>
              <a:t>Determine camera edits</a:t>
            </a:r>
          </a:p>
          <a:p>
            <a:pPr lvl="1"/>
            <a:r>
              <a:rPr lang="en-GB" dirty="0"/>
              <a:t>Describe camera position / movement</a:t>
            </a:r>
          </a:p>
          <a:p>
            <a:pPr lvl="1"/>
            <a:r>
              <a:rPr lang="en-GB" dirty="0"/>
              <a:t>Describe lighting etc.</a:t>
            </a:r>
          </a:p>
          <a:p>
            <a:pPr lvl="1"/>
            <a:r>
              <a:rPr lang="en-GB" dirty="0"/>
              <a:t>Link back to script elements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1367855" cy="48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Storyboard Elements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997" y="1825625"/>
            <a:ext cx="8332005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1367855" cy="48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4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Storyboard Elements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997" y="1825625"/>
            <a:ext cx="8332005" cy="4351338"/>
          </a:xfrm>
        </p:spPr>
      </p:pic>
      <p:sp>
        <p:nvSpPr>
          <p:cNvPr id="3" name="TextBox 2"/>
          <p:cNvSpPr txBox="1"/>
          <p:nvPr/>
        </p:nvSpPr>
        <p:spPr>
          <a:xfrm>
            <a:off x="1929997" y="1180653"/>
            <a:ext cx="1048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Number: New Edit Point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2137" y="1180653"/>
            <a:ext cx="1822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Number: Camera Change without Edit (e.g. Move)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5633" y="1904796"/>
            <a:ext cx="3108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Description of Shot/Scene Location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58531" y="2490359"/>
            <a:ext cx="2040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Description of Screen (e.g. wide screen, 4:3)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1413" y="3310578"/>
            <a:ext cx="1795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Description of Camera Shot (e.g. Close-up)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9962" y="3693963"/>
            <a:ext cx="1515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Picture of scene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1413" y="4416804"/>
            <a:ext cx="1702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Extra details if needed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66657" y="5213758"/>
            <a:ext cx="1283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Visual effects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3354" y="5213758"/>
            <a:ext cx="1270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Audio Effects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87421" y="2490359"/>
            <a:ext cx="218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Description of what’s going on in scene / shot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94040" y="3726076"/>
            <a:ext cx="1988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What (if anything) is being said (include emphasis)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1367855" cy="48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8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Storyboard Elements Example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997" y="1825625"/>
            <a:ext cx="8332005" cy="43513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1367855" cy="48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2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Camera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Camera Distance</a:t>
            </a:r>
          </a:p>
          <a:p>
            <a:pPr lvl="1"/>
            <a:r>
              <a:rPr lang="en-GB" dirty="0"/>
              <a:t>Long</a:t>
            </a:r>
          </a:p>
          <a:p>
            <a:pPr lvl="1"/>
            <a:r>
              <a:rPr lang="en-GB" dirty="0"/>
              <a:t>Medium</a:t>
            </a:r>
          </a:p>
          <a:p>
            <a:pPr lvl="1"/>
            <a:r>
              <a:rPr lang="en-GB" dirty="0"/>
              <a:t>Close-up</a:t>
            </a:r>
          </a:p>
          <a:p>
            <a:pPr lvl="1"/>
            <a:r>
              <a:rPr lang="en-GB" dirty="0"/>
              <a:t>Transformed via zoom</a:t>
            </a:r>
          </a:p>
          <a:p>
            <a:r>
              <a:rPr lang="en-GB" dirty="0"/>
              <a:t>Camera Angle</a:t>
            </a:r>
          </a:p>
          <a:p>
            <a:pPr lvl="1"/>
            <a:r>
              <a:rPr lang="en-GB" dirty="0"/>
              <a:t>High</a:t>
            </a:r>
          </a:p>
          <a:p>
            <a:pPr lvl="1"/>
            <a:r>
              <a:rPr lang="en-GB" dirty="0"/>
              <a:t>Low</a:t>
            </a:r>
          </a:p>
          <a:p>
            <a:pPr lvl="1"/>
            <a:r>
              <a:rPr lang="en-GB" dirty="0"/>
              <a:t>Dutch</a:t>
            </a:r>
          </a:p>
          <a:p>
            <a:r>
              <a:rPr lang="en-GB" dirty="0"/>
              <a:t>Camera Movement</a:t>
            </a:r>
          </a:p>
          <a:p>
            <a:pPr lvl="1"/>
            <a:r>
              <a:rPr lang="en-GB" dirty="0"/>
              <a:t>Tripod (rotation)</a:t>
            </a:r>
          </a:p>
          <a:p>
            <a:pPr lvl="1"/>
            <a:r>
              <a:rPr lang="en-GB" dirty="0"/>
              <a:t>Dolly (forward-back, side to side, diagonal)</a:t>
            </a:r>
          </a:p>
          <a:p>
            <a:pPr lvl="1"/>
            <a:r>
              <a:rPr lang="en-GB" dirty="0"/>
              <a:t>Crane</a:t>
            </a:r>
          </a:p>
          <a:p>
            <a:pPr lvl="1"/>
            <a:r>
              <a:rPr lang="en-GB" dirty="0"/>
              <a:t>Combinations (e.g. zoom + dolly = vertigo)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1367855" cy="48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05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https://www.youtube.com/watch?v=4316BUEVYkE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1367855" cy="48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2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One: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storyboard for the following video:</a:t>
            </a:r>
          </a:p>
          <a:p>
            <a:endParaRPr lang="en-GB" dirty="0"/>
          </a:p>
          <a:p>
            <a:pPr lvl="1"/>
            <a:r>
              <a:rPr lang="en-GB" dirty="0">
                <a:hlinkClick r:id="rId2"/>
              </a:rPr>
              <a:t>https://www.youtube.com/watch?v=gHdDxKy2QW0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1367855" cy="48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5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Two: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storyboard for the following video: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linkClick r:id="rId2"/>
              </a:rPr>
              <a:t>https://www.youtube.com/watch?v=k_mpaF5-SlU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0" y="115889"/>
            <a:ext cx="1367855" cy="48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5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290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Storyboards &amp; Film Planning</vt:lpstr>
      <vt:lpstr>Story Board</vt:lpstr>
      <vt:lpstr>Storyboard Elements </vt:lpstr>
      <vt:lpstr>Storyboard Elements </vt:lpstr>
      <vt:lpstr>Storyboard Elements Example </vt:lpstr>
      <vt:lpstr>Camera</vt:lpstr>
      <vt:lpstr>Example Video</vt:lpstr>
      <vt:lpstr>Exercise One:</vt:lpstr>
      <vt:lpstr>Exercise Two:</vt:lpstr>
      <vt:lpstr>Recipe Storyboard Brief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Storyboards &amp; Film Planning</dc:title>
  <dc:creator>Phil</dc:creator>
  <cp:lastModifiedBy>Elizabeth Hidson</cp:lastModifiedBy>
  <cp:revision>9</cp:revision>
  <dcterms:created xsi:type="dcterms:W3CDTF">2017-01-25T10:18:23Z</dcterms:created>
  <dcterms:modified xsi:type="dcterms:W3CDTF">2019-01-02T00:08:12Z</dcterms:modified>
</cp:coreProperties>
</file>