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80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2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6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9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70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40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5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1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9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1367-9E07-46CA-BF7A-43F38BDD1227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603B-ECE4-474B-B000-0B0D8E26A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Recipe Cards - Morning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What does a recipe card need?</a:t>
            </a:r>
          </a:p>
          <a:p>
            <a:pPr lvl="1"/>
            <a:r>
              <a:rPr lang="en-GB" dirty="0"/>
              <a:t>Ingredients</a:t>
            </a:r>
          </a:p>
          <a:p>
            <a:pPr lvl="1"/>
            <a:r>
              <a:rPr lang="en-GB" dirty="0"/>
              <a:t>Utensils</a:t>
            </a:r>
          </a:p>
          <a:p>
            <a:pPr lvl="1"/>
            <a:r>
              <a:rPr lang="en-GB" dirty="0"/>
              <a:t>Steps</a:t>
            </a:r>
          </a:p>
          <a:p>
            <a:r>
              <a:rPr lang="en-GB" dirty="0"/>
              <a:t>Exercise 1 (30 mins): Design template layout(s) for a recipe card:</a:t>
            </a:r>
          </a:p>
          <a:p>
            <a:pPr lvl="1"/>
            <a:r>
              <a:rPr lang="en-GB" dirty="0"/>
              <a:t>Use pens and paper provided.</a:t>
            </a:r>
          </a:p>
          <a:p>
            <a:pPr lvl="1"/>
            <a:r>
              <a:rPr lang="en-GB" dirty="0"/>
              <a:t>Example!</a:t>
            </a:r>
          </a:p>
          <a:p>
            <a:r>
              <a:rPr lang="en-GB" dirty="0"/>
              <a:t>Exercise 2 (30 mins): Illustrate with images / media:</a:t>
            </a:r>
          </a:p>
          <a:p>
            <a:pPr lvl="1"/>
            <a:r>
              <a:rPr lang="en-GB" dirty="0"/>
              <a:t>Use pics provided if appropriate</a:t>
            </a:r>
          </a:p>
          <a:p>
            <a:pPr lvl="1"/>
            <a:r>
              <a:rPr lang="en-GB" dirty="0"/>
              <a:t>Use post-its (and artistic skills!) for other bits.</a:t>
            </a:r>
          </a:p>
          <a:p>
            <a:pPr lvl="1"/>
            <a:r>
              <a:rPr lang="en-GB" dirty="0"/>
              <a:t>Example!</a:t>
            </a:r>
          </a:p>
          <a:p>
            <a:r>
              <a:rPr lang="en-GB" dirty="0"/>
              <a:t>Exercise 3 (15 mins): Compare finished cards</a:t>
            </a:r>
          </a:p>
          <a:p>
            <a:pPr lvl="1"/>
            <a:r>
              <a:rPr lang="en-GB" dirty="0"/>
              <a:t>Discuss what are good ideas from table</a:t>
            </a:r>
          </a:p>
          <a:p>
            <a:pPr lvl="1"/>
            <a:r>
              <a:rPr lang="en-GB" dirty="0"/>
              <a:t>We’ll ask a few tables for suggestions for our “best practices”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9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Recipe Cards - Afternoon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Share iPads between expert users and beginners (should be enough for 1 between 2 or 3)</a:t>
            </a:r>
          </a:p>
          <a:p>
            <a:r>
              <a:rPr lang="en-GB" dirty="0"/>
              <a:t>Create a Digital version of a recipe card (~45 – 60 Mins)</a:t>
            </a:r>
          </a:p>
          <a:p>
            <a:pPr lvl="1"/>
            <a:r>
              <a:rPr lang="en-GB" dirty="0"/>
              <a:t>Use PAGES app on iPad</a:t>
            </a:r>
          </a:p>
          <a:p>
            <a:pPr lvl="1"/>
            <a:r>
              <a:rPr lang="en-GB" dirty="0"/>
              <a:t>Choose a layout template (or make your own)</a:t>
            </a:r>
          </a:p>
          <a:p>
            <a:pPr lvl="1"/>
            <a:r>
              <a:rPr lang="en-GB" dirty="0"/>
              <a:t>Use images provided (or search online!)</a:t>
            </a:r>
          </a:p>
          <a:p>
            <a:pPr lvl="1"/>
            <a:r>
              <a:rPr lang="en-GB" dirty="0"/>
              <a:t>Experiment!</a:t>
            </a:r>
          </a:p>
          <a:p>
            <a:pPr lvl="1"/>
            <a:r>
              <a:rPr lang="en-GB" dirty="0"/>
              <a:t>Example…</a:t>
            </a:r>
          </a:p>
          <a:p>
            <a:r>
              <a:rPr lang="en-GB" dirty="0"/>
              <a:t>Swap iPad with another group and examine each others design (~15 - 30 mins)</a:t>
            </a:r>
          </a:p>
          <a:p>
            <a:pPr lvl="1"/>
            <a:r>
              <a:rPr lang="en-GB" dirty="0"/>
              <a:t>Complete design questionnaire</a:t>
            </a:r>
          </a:p>
          <a:p>
            <a:r>
              <a:rPr lang="en-GB" dirty="0"/>
              <a:t>BONUS: Design a Christmas Card! </a:t>
            </a:r>
          </a:p>
        </p:txBody>
      </p:sp>
      <p:pic>
        <p:nvPicPr>
          <p:cNvPr id="1026" name="Picture 2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13176"/>
            <a:ext cx="1522257" cy="163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8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Recipe Cards - Morning</vt:lpstr>
      <vt:lpstr>Recipe Cards - Afternoon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 Cards - Morning</dc:title>
  <dc:creator>Phil Heslop</dc:creator>
  <cp:lastModifiedBy>Elizabeth Hidson</cp:lastModifiedBy>
  <cp:revision>3</cp:revision>
  <dcterms:created xsi:type="dcterms:W3CDTF">2016-12-08T13:33:55Z</dcterms:created>
  <dcterms:modified xsi:type="dcterms:W3CDTF">2019-01-02T00:05:20Z</dcterms:modified>
</cp:coreProperties>
</file>